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83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 snapToObjects="1">
      <p:cViewPr varScale="1">
        <p:scale>
          <a:sx n="45" d="100"/>
          <a:sy n="45" d="100"/>
        </p:scale>
        <p:origin x="23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A797-E72B-4140-834C-CEDF5F3B740C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FE91-3EA5-7144-AF37-8713B1156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A797-E72B-4140-834C-CEDF5F3B740C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FE91-3EA5-7144-AF37-8713B1156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A797-E72B-4140-834C-CEDF5F3B740C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FE91-3EA5-7144-AF37-8713B1156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A797-E72B-4140-834C-CEDF5F3B740C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FE91-3EA5-7144-AF37-8713B1156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A797-E72B-4140-834C-CEDF5F3B740C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FE91-3EA5-7144-AF37-8713B1156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A797-E72B-4140-834C-CEDF5F3B740C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FE91-3EA5-7144-AF37-8713B1156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A797-E72B-4140-834C-CEDF5F3B740C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FE91-3EA5-7144-AF37-8713B1156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A797-E72B-4140-834C-CEDF5F3B740C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FE91-3EA5-7144-AF37-8713B1156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A797-E72B-4140-834C-CEDF5F3B740C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FE91-3EA5-7144-AF37-8713B1156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A797-E72B-4140-834C-CEDF5F3B740C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FE91-3EA5-7144-AF37-8713B1156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A797-E72B-4140-834C-CEDF5F3B740C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FE91-3EA5-7144-AF37-8713B1156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1A797-E72B-4140-834C-CEDF5F3B740C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9FE91-3EA5-7144-AF37-8713B1156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995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BF7CD5F5-4C56-45ED-B571-3BDA115926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8" y="0"/>
            <a:ext cx="7555379" cy="1069181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C1F8BFB-33C3-4E63-B1A7-E6455FD3BDC1}"/>
              </a:ext>
            </a:extLst>
          </p:cNvPr>
          <p:cNvSpPr txBox="1"/>
          <p:nvPr/>
        </p:nvSpPr>
        <p:spPr>
          <a:xfrm>
            <a:off x="529389" y="1179095"/>
            <a:ext cx="6533148" cy="63702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  <a:latin typeface="Arial Black" panose="020B0A04020102020204" pitchFamily="34" charset="0"/>
              </a:rPr>
              <a:t>Destination Russia</a:t>
            </a:r>
          </a:p>
          <a:p>
            <a:pPr algn="ctr"/>
            <a:endParaRPr lang="en-GB" sz="24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36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World Cup Menu June 28</a:t>
            </a:r>
            <a:r>
              <a:rPr lang="en-GB" sz="3600" b="1" u="sng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sz="36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b="1" dirty="0">
                <a:latin typeface="Aint Nothing Fancy"/>
                <a:ea typeface="Calibri" panose="020F0502020204030204" pitchFamily="34" charset="0"/>
                <a:cs typeface="Times New Roman" panose="02020603050405020304" pitchFamily="18" charset="0"/>
              </a:rPr>
              <a:t>Italian Chicken </a:t>
            </a:r>
            <a:r>
              <a:rPr lang="en-GB" sz="2400" b="1" dirty="0" err="1">
                <a:latin typeface="Aint Nothing Fancy"/>
                <a:ea typeface="Calibri" panose="020F0502020204030204" pitchFamily="34" charset="0"/>
                <a:cs typeface="Times New Roman" panose="02020603050405020304" pitchFamily="18" charset="0"/>
              </a:rPr>
              <a:t>Arrabiata</a:t>
            </a:r>
            <a:r>
              <a:rPr lang="en-GB" sz="2400" b="1" dirty="0">
                <a:latin typeface="Aint Nothing Fancy"/>
                <a:ea typeface="Calibri" panose="020F0502020204030204" pitchFamily="34" charset="0"/>
                <a:cs typeface="Times New Roman" panose="02020603050405020304" pitchFamily="18" charset="0"/>
              </a:rPr>
              <a:t> served with Garlic Bread                                            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b="1" dirty="0">
                <a:latin typeface="Aint Nothing Fancy"/>
                <a:ea typeface="Calibri" panose="020F0502020204030204" pitchFamily="34" charset="0"/>
                <a:cs typeface="Times New Roman" panose="02020603050405020304" pitchFamily="18" charset="0"/>
              </a:rPr>
              <a:t>Chinese Vegetable Spring Rolls                              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b="1" dirty="0">
                <a:latin typeface="Aint Nothing Fancy"/>
                <a:ea typeface="Calibri" panose="020F0502020204030204" pitchFamily="34" charset="0"/>
                <a:cs typeface="Times New Roman" panose="02020603050405020304" pitchFamily="18" charset="0"/>
              </a:rPr>
              <a:t>Jacket Potatoes with Beans, Tuna or Cheese 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b="1" dirty="0">
                <a:latin typeface="Aint Nothing Fancy"/>
                <a:ea typeface="Calibri" panose="020F0502020204030204" pitchFamily="34" charset="0"/>
                <a:cs typeface="Times New Roman" panose="02020603050405020304" pitchFamily="18" charset="0"/>
              </a:rPr>
              <a:t>Mixed Salad &amp; </a:t>
            </a:r>
            <a:r>
              <a:rPr lang="en-GB" sz="2400" b="1">
                <a:latin typeface="Aint Nothing Fancy"/>
                <a:ea typeface="Calibri" panose="020F0502020204030204" pitchFamily="34" charset="0"/>
                <a:cs typeface="Times New Roman" panose="02020603050405020304" pitchFamily="18" charset="0"/>
              </a:rPr>
              <a:t>Garden Peas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b="1" dirty="0">
                <a:latin typeface="Aint Nothing Fancy"/>
                <a:ea typeface="Calibri" panose="020F0502020204030204" pitchFamily="34" charset="0"/>
                <a:cs typeface="Times New Roman" panose="02020603050405020304" pitchFamily="18" charset="0"/>
              </a:rPr>
              <a:t>New Potatoes         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b="1" dirty="0">
                <a:latin typeface="Aint Nothing Fancy"/>
                <a:ea typeface="Calibri" panose="020F0502020204030204" pitchFamily="34" charset="0"/>
                <a:cs typeface="Times New Roman" panose="02020603050405020304" pitchFamily="18" charset="0"/>
              </a:rPr>
              <a:t>Spanish Cinnamon Cookie                                             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b="1" dirty="0">
                <a:latin typeface="Aint Nothing Fancy"/>
                <a:ea typeface="Calibri" panose="020F0502020204030204" pitchFamily="34" charset="0"/>
                <a:cs typeface="Times New Roman" panose="02020603050405020304" pitchFamily="18" charset="0"/>
              </a:rPr>
              <a:t>Greek yoghurt                                                             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b="1" dirty="0">
                <a:latin typeface="Aint Nothing Fancy"/>
                <a:ea typeface="Calibri" panose="020F0502020204030204" pitchFamily="34" charset="0"/>
                <a:cs typeface="Times New Roman" panose="02020603050405020304" pitchFamily="18" charset="0"/>
              </a:rPr>
              <a:t>Pineapple &amp; Water Melon Platter </a:t>
            </a:r>
            <a:r>
              <a:rPr lang="en-GB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24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GB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65181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</TotalTime>
  <Words>44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Aint Nothing Fancy</vt:lpstr>
      <vt:lpstr>Arial</vt:lpstr>
      <vt:lpstr>Arial Black</vt:lpstr>
      <vt:lpstr>Calibri</vt:lpstr>
      <vt:lpstr>Calibri Light</vt:lpstr>
      <vt:lpstr>Century Gothic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Dominic Walsh</dc:creator>
  <cp:lastModifiedBy>Katherine Sandon</cp:lastModifiedBy>
  <cp:revision>23</cp:revision>
  <dcterms:created xsi:type="dcterms:W3CDTF">2017-05-26T13:36:35Z</dcterms:created>
  <dcterms:modified xsi:type="dcterms:W3CDTF">2018-06-19T08:47:23Z</dcterms:modified>
</cp:coreProperties>
</file>